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772400" cy="10058400"/>
  <p:notesSz cx="6858000" cy="9144000"/>
  <p:defaultTextStyle>
    <a:defPPr>
      <a:defRPr lang="en-US"/>
    </a:defPPr>
    <a:lvl1pPr marL="0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750390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500780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251171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7001561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8751951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502341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252731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4003122" algn="l" defTabSz="35007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950" y="-9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5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50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50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51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001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751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502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252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00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556484" y="591397"/>
            <a:ext cx="9792415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6543" y="591397"/>
            <a:ext cx="29250401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1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75039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50078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525117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700156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75195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50234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25273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400312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6542" y="3441277"/>
            <a:ext cx="19521408" cy="9737090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27490" y="3441277"/>
            <a:ext cx="19521409" cy="9737090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50390" indent="0">
              <a:buNone/>
              <a:defRPr sz="7700" b="1"/>
            </a:lvl2pPr>
            <a:lvl3pPr marL="3500780" indent="0">
              <a:buNone/>
              <a:defRPr sz="6900" b="1"/>
            </a:lvl3pPr>
            <a:lvl4pPr marL="5251171" indent="0">
              <a:buNone/>
              <a:defRPr sz="6100" b="1"/>
            </a:lvl4pPr>
            <a:lvl5pPr marL="7001561" indent="0">
              <a:buNone/>
              <a:defRPr sz="6100" b="1"/>
            </a:lvl5pPr>
            <a:lvl6pPr marL="8751951" indent="0">
              <a:buNone/>
              <a:defRPr sz="6100" b="1"/>
            </a:lvl6pPr>
            <a:lvl7pPr marL="10502341" indent="0">
              <a:buNone/>
              <a:defRPr sz="6100" b="1"/>
            </a:lvl7pPr>
            <a:lvl8pPr marL="12252731" indent="0">
              <a:buNone/>
              <a:defRPr sz="6100" b="1"/>
            </a:lvl8pPr>
            <a:lvl9pPr marL="14003122" indent="0">
              <a:buNone/>
              <a:defRPr sz="6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50390" indent="0">
              <a:buNone/>
              <a:defRPr sz="7700" b="1"/>
            </a:lvl2pPr>
            <a:lvl3pPr marL="3500780" indent="0">
              <a:buNone/>
              <a:defRPr sz="6900" b="1"/>
            </a:lvl3pPr>
            <a:lvl4pPr marL="5251171" indent="0">
              <a:buNone/>
              <a:defRPr sz="6100" b="1"/>
            </a:lvl4pPr>
            <a:lvl5pPr marL="7001561" indent="0">
              <a:buNone/>
              <a:defRPr sz="6100" b="1"/>
            </a:lvl5pPr>
            <a:lvl6pPr marL="8751951" indent="0">
              <a:buNone/>
              <a:defRPr sz="6100" b="1"/>
            </a:lvl6pPr>
            <a:lvl7pPr marL="10502341" indent="0">
              <a:buNone/>
              <a:defRPr sz="6100" b="1"/>
            </a:lvl7pPr>
            <a:lvl8pPr marL="12252731" indent="0">
              <a:buNone/>
              <a:defRPr sz="6100" b="1"/>
            </a:lvl8pPr>
            <a:lvl9pPr marL="14003122" indent="0">
              <a:buNone/>
              <a:defRPr sz="6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3"/>
            <a:ext cx="2557066" cy="1704340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12300"/>
            </a:lvl1pPr>
            <a:lvl2pPr>
              <a:defRPr sz="10700"/>
            </a:lvl2pPr>
            <a:lvl3pPr>
              <a:defRPr sz="92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5400"/>
            </a:lvl1pPr>
            <a:lvl2pPr marL="1750390" indent="0">
              <a:buNone/>
              <a:defRPr sz="4600"/>
            </a:lvl2pPr>
            <a:lvl3pPr marL="3500780" indent="0">
              <a:buNone/>
              <a:defRPr sz="3800"/>
            </a:lvl3pPr>
            <a:lvl4pPr marL="5251171" indent="0">
              <a:buNone/>
              <a:defRPr sz="3400"/>
            </a:lvl4pPr>
            <a:lvl5pPr marL="7001561" indent="0">
              <a:buNone/>
              <a:defRPr sz="3400"/>
            </a:lvl5pPr>
            <a:lvl6pPr marL="8751951" indent="0">
              <a:buNone/>
              <a:defRPr sz="3400"/>
            </a:lvl6pPr>
            <a:lvl7pPr marL="10502341" indent="0">
              <a:buNone/>
              <a:defRPr sz="3400"/>
            </a:lvl7pPr>
            <a:lvl8pPr marL="12252731" indent="0">
              <a:buNone/>
              <a:defRPr sz="3400"/>
            </a:lvl8pPr>
            <a:lvl9pPr marL="14003122" indent="0">
              <a:buNone/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12300"/>
            </a:lvl1pPr>
            <a:lvl2pPr marL="1750390" indent="0">
              <a:buNone/>
              <a:defRPr sz="10700"/>
            </a:lvl2pPr>
            <a:lvl3pPr marL="3500780" indent="0">
              <a:buNone/>
              <a:defRPr sz="9200"/>
            </a:lvl3pPr>
            <a:lvl4pPr marL="5251171" indent="0">
              <a:buNone/>
              <a:defRPr sz="7700"/>
            </a:lvl4pPr>
            <a:lvl5pPr marL="7001561" indent="0">
              <a:buNone/>
              <a:defRPr sz="7700"/>
            </a:lvl5pPr>
            <a:lvl6pPr marL="8751951" indent="0">
              <a:buNone/>
              <a:defRPr sz="7700"/>
            </a:lvl6pPr>
            <a:lvl7pPr marL="10502341" indent="0">
              <a:buNone/>
              <a:defRPr sz="7700"/>
            </a:lvl7pPr>
            <a:lvl8pPr marL="12252731" indent="0">
              <a:buNone/>
              <a:defRPr sz="7700"/>
            </a:lvl8pPr>
            <a:lvl9pPr marL="14003122" indent="0">
              <a:buNone/>
              <a:defRPr sz="7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5400"/>
            </a:lvl1pPr>
            <a:lvl2pPr marL="1750390" indent="0">
              <a:buNone/>
              <a:defRPr sz="4600"/>
            </a:lvl2pPr>
            <a:lvl3pPr marL="3500780" indent="0">
              <a:buNone/>
              <a:defRPr sz="3800"/>
            </a:lvl3pPr>
            <a:lvl4pPr marL="5251171" indent="0">
              <a:buNone/>
              <a:defRPr sz="3400"/>
            </a:lvl4pPr>
            <a:lvl5pPr marL="7001561" indent="0">
              <a:buNone/>
              <a:defRPr sz="3400"/>
            </a:lvl5pPr>
            <a:lvl6pPr marL="8751951" indent="0">
              <a:buNone/>
              <a:defRPr sz="3400"/>
            </a:lvl6pPr>
            <a:lvl7pPr marL="10502341" indent="0">
              <a:buNone/>
              <a:defRPr sz="3400"/>
            </a:lvl7pPr>
            <a:lvl8pPr marL="12252731" indent="0">
              <a:buNone/>
              <a:defRPr sz="3400"/>
            </a:lvl8pPr>
            <a:lvl9pPr marL="14003122" indent="0">
              <a:buNone/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350078" tIns="175039" rIns="350078" bIns="17503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350078" tIns="175039" rIns="350078" bIns="1750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7"/>
          </a:xfrm>
          <a:prstGeom prst="rect">
            <a:avLst/>
          </a:prstGeom>
        </p:spPr>
        <p:txBody>
          <a:bodyPr vert="horz" lIns="350078" tIns="175039" rIns="350078" bIns="175039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05D88-F115-4342-B149-DE3E0A15F27C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7"/>
          </a:xfrm>
          <a:prstGeom prst="rect">
            <a:avLst/>
          </a:prstGeom>
        </p:spPr>
        <p:txBody>
          <a:bodyPr vert="horz" lIns="350078" tIns="175039" rIns="350078" bIns="175039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7"/>
          </a:xfrm>
          <a:prstGeom prst="rect">
            <a:avLst/>
          </a:prstGeom>
        </p:spPr>
        <p:txBody>
          <a:bodyPr vert="horz" lIns="350078" tIns="175039" rIns="350078" bIns="175039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6C4E8-3B74-4184-BC05-E0D161B8E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00780" rtl="0" eaLnBrk="1" latinLnBrk="0" hangingPunct="1">
        <a:spcBef>
          <a:spcPct val="0"/>
        </a:spcBef>
        <a:buNone/>
        <a:defRPr sz="1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2793" indent="-1312793" algn="l" defTabSz="3500780" rtl="0" eaLnBrk="1" latinLnBrk="0" hangingPunct="1">
        <a:spcBef>
          <a:spcPct val="20000"/>
        </a:spcBef>
        <a:buFont typeface="Arial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1pPr>
      <a:lvl2pPr marL="2844384" indent="-1093994" algn="l" defTabSz="3500780" rtl="0" eaLnBrk="1" latinLnBrk="0" hangingPunct="1">
        <a:spcBef>
          <a:spcPct val="20000"/>
        </a:spcBef>
        <a:buFont typeface="Arial" pitchFamily="34" charset="0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2pPr>
      <a:lvl3pPr marL="4375976" indent="-875195" algn="l" defTabSz="3500780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6126366" indent="-875195" algn="l" defTabSz="3500780" rtl="0" eaLnBrk="1" latinLnBrk="0" hangingPunct="1">
        <a:spcBef>
          <a:spcPct val="20000"/>
        </a:spcBef>
        <a:buFont typeface="Arial" pitchFamily="34" charset="0"/>
        <a:buChar char="–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76756" indent="-875195" algn="l" defTabSz="3500780" rtl="0" eaLnBrk="1" latinLnBrk="0" hangingPunct="1">
        <a:spcBef>
          <a:spcPct val="20000"/>
        </a:spcBef>
        <a:buFont typeface="Arial" pitchFamily="34" charset="0"/>
        <a:buChar char="»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627146" indent="-875195" algn="l" defTabSz="35007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377536" indent="-875195" algn="l" defTabSz="35007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127927" indent="-875195" algn="l" defTabSz="35007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78317" indent="-875195" algn="l" defTabSz="35007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50390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500780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51171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01561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751951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502341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252731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4003122" algn="l" defTabSz="35007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553200" y="685800"/>
            <a:ext cx="914400" cy="342900"/>
          </a:xfrm>
          <a:prstGeom prst="rect">
            <a:avLst/>
          </a:prstGeom>
          <a:solidFill>
            <a:srgbClr val="DBE5F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News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Feed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467100" y="685800"/>
            <a:ext cx="914400" cy="342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Wall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495800" y="685800"/>
            <a:ext cx="914400" cy="342900"/>
          </a:xfrm>
          <a:prstGeom prst="rect">
            <a:avLst/>
          </a:prstGeom>
          <a:solidFill>
            <a:srgbClr val="DBE5F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524500" y="685800"/>
            <a:ext cx="914400" cy="342900"/>
          </a:xfrm>
          <a:prstGeom prst="rect">
            <a:avLst/>
          </a:prstGeom>
          <a:solidFill>
            <a:srgbClr val="DBE5F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Photos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3352800" y="1028700"/>
            <a:ext cx="419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9" name="Rectangle 8"/>
          <p:cNvSpPr/>
          <p:nvPr/>
        </p:nvSpPr>
        <p:spPr>
          <a:xfrm>
            <a:off x="228600" y="457200"/>
            <a:ext cx="21271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My Picture</a:t>
            </a:r>
            <a:endParaRPr lang="en-US" sz="3200" b="1" cap="none" spc="100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3200400"/>
            <a:ext cx="236220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spc="100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Write something</a:t>
            </a:r>
          </a:p>
          <a:p>
            <a:r>
              <a:rPr lang="en-US" sz="3200" b="1" spc="100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about yourself.</a:t>
            </a:r>
            <a:endParaRPr lang="en-US" sz="3200" b="1" cap="none" spc="100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5943600"/>
            <a:ext cx="2362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100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Quotes:</a:t>
            </a:r>
            <a:endParaRPr lang="en-US" sz="3200" b="1" cap="none" spc="100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9400" y="2286000"/>
            <a:ext cx="4191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friend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3810000"/>
            <a:ext cx="4191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friend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5334000"/>
            <a:ext cx="4191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friend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1800" y="6705600"/>
            <a:ext cx="4191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friend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553200" y="685800"/>
            <a:ext cx="914400" cy="342900"/>
          </a:xfrm>
          <a:prstGeom prst="rect">
            <a:avLst/>
          </a:prstGeom>
          <a:solidFill>
            <a:srgbClr val="DBE5F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News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Feed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467100" y="685800"/>
            <a:ext cx="914400" cy="34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Wall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495800" y="685800"/>
            <a:ext cx="914400" cy="342900"/>
          </a:xfrm>
          <a:prstGeom prst="rect">
            <a:avLst/>
          </a:prstGeom>
          <a:noFill/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524500" y="685800"/>
            <a:ext cx="914400" cy="342900"/>
          </a:xfrm>
          <a:prstGeom prst="rect">
            <a:avLst/>
          </a:prstGeom>
          <a:solidFill>
            <a:srgbClr val="DBE5F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Photos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AutoShape 6"/>
          <p:cNvCxnSpPr>
            <a:cxnSpLocks noChangeShapeType="1"/>
          </p:cNvCxnSpPr>
          <p:nvPr/>
        </p:nvCxnSpPr>
        <p:spPr bwMode="auto">
          <a:xfrm>
            <a:off x="3352800" y="1028700"/>
            <a:ext cx="419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8" name="TextBox 7"/>
          <p:cNvSpPr txBox="1"/>
          <p:nvPr/>
        </p:nvSpPr>
        <p:spPr>
          <a:xfrm>
            <a:off x="1066800" y="1295400"/>
            <a:ext cx="1850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Full name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1828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Birthday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3000" y="2362200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Family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800" y="2895600"/>
            <a:ext cx="2087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Hometown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3000" y="3429000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Job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3000" y="3886200"/>
            <a:ext cx="19385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Past times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200" y="4495800"/>
            <a:ext cx="1157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Poem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553200" y="685800"/>
            <a:ext cx="914400" cy="342900"/>
          </a:xfrm>
          <a:prstGeom prst="rect">
            <a:avLst/>
          </a:prstGeom>
          <a:solidFill>
            <a:srgbClr val="DBE5F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News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Feed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467100" y="685800"/>
            <a:ext cx="914400" cy="34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Wall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495800" y="685800"/>
            <a:ext cx="914400" cy="34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524500" y="685800"/>
            <a:ext cx="914400" cy="342900"/>
          </a:xfrm>
          <a:prstGeom prst="rect">
            <a:avLst/>
          </a:prstGeom>
          <a:noFill/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Photos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AutoShape 6"/>
          <p:cNvCxnSpPr>
            <a:cxnSpLocks noChangeShapeType="1"/>
          </p:cNvCxnSpPr>
          <p:nvPr/>
        </p:nvCxnSpPr>
        <p:spPr bwMode="auto">
          <a:xfrm>
            <a:off x="3352800" y="1028700"/>
            <a:ext cx="419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7" name="Rectangle 6"/>
          <p:cNvSpPr/>
          <p:nvPr/>
        </p:nvSpPr>
        <p:spPr>
          <a:xfrm>
            <a:off x="2604504" y="4567535"/>
            <a:ext cx="2563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PHOTOS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553200" y="685800"/>
            <a:ext cx="914400" cy="342900"/>
          </a:xfrm>
          <a:prstGeom prst="rect">
            <a:avLst/>
          </a:prstGeom>
          <a:solidFill>
            <a:schemeClr val="bg1"/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News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Feed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467100" y="685800"/>
            <a:ext cx="914400" cy="34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Wall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495800" y="685800"/>
            <a:ext cx="914400" cy="34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524500" y="685800"/>
            <a:ext cx="914400" cy="34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Photos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AutoShape 6"/>
          <p:cNvCxnSpPr>
            <a:cxnSpLocks noChangeShapeType="1"/>
          </p:cNvCxnSpPr>
          <p:nvPr/>
        </p:nvCxnSpPr>
        <p:spPr bwMode="auto">
          <a:xfrm>
            <a:off x="3352800" y="1028700"/>
            <a:ext cx="419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7" name="Rectangle 6"/>
          <p:cNvSpPr/>
          <p:nvPr/>
        </p:nvSpPr>
        <p:spPr>
          <a:xfrm>
            <a:off x="2126843" y="4567535"/>
            <a:ext cx="351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NEWS FEED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45</Words>
  <Application>Microsoft Office PowerPoint</Application>
  <PresentationFormat>Custom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VGSD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ccunningham</dc:creator>
  <cp:lastModifiedBy> </cp:lastModifiedBy>
  <cp:revision>11</cp:revision>
  <dcterms:created xsi:type="dcterms:W3CDTF">2010-10-29T14:52:06Z</dcterms:created>
  <dcterms:modified xsi:type="dcterms:W3CDTF">2010-11-18T19:50:30Z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  <property fmtid="{D5CDD505-2E9C-101B-9397-08002B2CF9AE}" pid="4" name="ShowTimer">
    <vt:bool>true</vt:bool>
  </property>
  <property fmtid="{D5CDD505-2E9C-101B-9397-08002B2CF9AE}" pid="5" name="ShowPercent">
    <vt:bool>true</vt:bool>
  </property>
</Properties>
</file>